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7" r:id="rId11"/>
    <p:sldId id="268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914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1720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4529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2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8754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69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1132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78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6655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2155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398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1BCC840-4A33-44F6-94E8-50882A18D454}" type="datetimeFigureOut">
              <a:rPr lang="nl-NL" smtClean="0"/>
              <a:t>29-10-2020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81A3C21-6657-4F6A-87DB-EE5292A1C989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376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394883-9A5D-4F08-AA09-AC0641B03E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Wiskunde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412767E-6BAB-4099-850F-3AFB50542D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Paragraaf 2.4 en 2.5</a:t>
            </a:r>
          </a:p>
        </p:txBody>
      </p:sp>
    </p:spTree>
    <p:extLst>
      <p:ext uri="{BB962C8B-B14F-4D97-AF65-F5344CB8AC3E}">
        <p14:creationId xmlns:p14="http://schemas.microsoft.com/office/powerpoint/2010/main" val="85486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FD6705-D265-494A-92F6-EC85CD172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Letterformules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24F618-587B-4C82-858D-8902F20BB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 = 10 300 – 0,1 • d</a:t>
            </a:r>
          </a:p>
          <a:p>
            <a:endParaRPr lang="nl-NL" dirty="0"/>
          </a:p>
          <a:p>
            <a:r>
              <a:rPr lang="nl-NL" dirty="0"/>
              <a:t>Hoeveel mensen hebben Corona na 20 dagen ?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Hoeveel mensen hebben Corona na 57 dagen ?</a:t>
            </a:r>
          </a:p>
        </p:txBody>
      </p:sp>
    </p:spTree>
    <p:extLst>
      <p:ext uri="{BB962C8B-B14F-4D97-AF65-F5344CB8AC3E}">
        <p14:creationId xmlns:p14="http://schemas.microsoft.com/office/powerpoint/2010/main" val="1980547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CB984E-7774-4574-AECF-8C82E082F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Letterformules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F43BEE-3679-47B4-8B01-4FE126E54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C = 10 300 – 0,1 • d</a:t>
            </a:r>
          </a:p>
          <a:p>
            <a:endParaRPr lang="nl-NL" sz="2000" dirty="0"/>
          </a:p>
          <a:p>
            <a:r>
              <a:rPr lang="nl-NL" sz="2000" dirty="0"/>
              <a:t>Dit kan nog ietsje korter worden geschreven:</a:t>
            </a:r>
          </a:p>
          <a:p>
            <a:pPr marL="0" indent="0">
              <a:buNone/>
            </a:pPr>
            <a:r>
              <a:rPr lang="nl-NL" sz="2000" dirty="0"/>
              <a:t>C = 10 300 – 0,1d</a:t>
            </a:r>
          </a:p>
          <a:p>
            <a:pPr marL="0" indent="0">
              <a:buNone/>
            </a:pPr>
            <a:endParaRPr lang="nl-NL" sz="2000" dirty="0"/>
          </a:p>
          <a:p>
            <a:r>
              <a:rPr lang="nl-NL" sz="2000" dirty="0"/>
              <a:t>Het vermenigvuldigingsteken wordt tussen letters en getallen weggehaald</a:t>
            </a:r>
          </a:p>
        </p:txBody>
      </p:sp>
    </p:spTree>
    <p:extLst>
      <p:ext uri="{BB962C8B-B14F-4D97-AF65-F5344CB8AC3E}">
        <p14:creationId xmlns:p14="http://schemas.microsoft.com/office/powerpoint/2010/main" val="4124698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F14C2D-781E-4764-8572-7508AE68D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4FC667-5F51-4E23-8E44-063B4248A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Maken: 	opdracht 72, 74, 76, 77, 79</a:t>
            </a:r>
          </a:p>
          <a:p>
            <a:pPr marL="0" indent="0">
              <a:buNone/>
            </a:pPr>
            <a:r>
              <a:rPr lang="nl-NL" sz="2400" dirty="0"/>
              <a:t>		</a:t>
            </a:r>
            <a:r>
              <a:rPr lang="nl-NL" sz="2400" dirty="0">
                <a:sym typeface="Wingdings" panose="05000000000000000000" pitchFamily="2" charset="2"/>
              </a:rPr>
              <a:t>Vergeet de opdrachten van 2.4 niet </a:t>
            </a:r>
            <a:endParaRPr lang="nl-NL" sz="2400" dirty="0"/>
          </a:p>
          <a:p>
            <a:r>
              <a:rPr lang="nl-NL" sz="2400" dirty="0"/>
              <a:t>Heb je een vraag ?	Steek je vinger op !</a:t>
            </a:r>
          </a:p>
          <a:p>
            <a:r>
              <a:rPr lang="nl-NL" sz="2400" dirty="0"/>
              <a:t>De eerste 5 minuten zelf aan de slag</a:t>
            </a:r>
          </a:p>
          <a:p>
            <a:pPr lvl="1"/>
            <a:r>
              <a:rPr lang="nl-NL" sz="2000" dirty="0"/>
              <a:t>Daarna overleggen op fluistertoon</a:t>
            </a:r>
          </a:p>
          <a:p>
            <a:r>
              <a:rPr lang="nl-NL" sz="2400" dirty="0"/>
              <a:t>Ben je klaar ?	</a:t>
            </a:r>
          </a:p>
          <a:p>
            <a:pPr lvl="1"/>
            <a:r>
              <a:rPr lang="nl-NL" sz="2000" dirty="0"/>
              <a:t>Ga naar de site en ga verder waar je was gebleven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6691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E24503-32C4-4D12-B50C-D7675AAA0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 de volgende les 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D9050F-0209-4ADD-8D38-B9D4C0A4E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Huiswerk: maken paragraaf 2.4	opdracht 62, 64, 66, 67 en 70</a:t>
            </a:r>
          </a:p>
          <a:p>
            <a:pPr marL="0" indent="0">
              <a:buNone/>
            </a:pPr>
            <a:r>
              <a:rPr lang="nl-NL" dirty="0"/>
              <a:t>				  paragraaf 2.5	opdracht 72, 74, 76, 77</a:t>
            </a:r>
            <a:r>
              <a:rPr lang="nl-NL"/>
              <a:t>, 79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		     Leren Hoofdstuk 2: Zorg dat je vragen bedenkt over wat je nog niet snapt</a:t>
            </a:r>
          </a:p>
          <a:p>
            <a:pPr marL="0" indent="0">
              <a:buNone/>
            </a:pPr>
            <a:r>
              <a:rPr lang="nl-NL" dirty="0"/>
              <a:t>		</a:t>
            </a:r>
            <a:r>
              <a:rPr lang="nl-NL" dirty="0">
                <a:sym typeface="Wingdings" panose="05000000000000000000" pitchFamily="2" charset="2"/>
              </a:rPr>
              <a:t>Proeftoets H2</a:t>
            </a:r>
            <a:endParaRPr lang="nl-NL" dirty="0"/>
          </a:p>
          <a:p>
            <a:r>
              <a:rPr lang="nl-NL" dirty="0"/>
              <a:t>Meenemen: iPad en oortjes</a:t>
            </a:r>
          </a:p>
        </p:txBody>
      </p:sp>
    </p:spTree>
    <p:extLst>
      <p:ext uri="{BB962C8B-B14F-4D97-AF65-F5344CB8AC3E}">
        <p14:creationId xmlns:p14="http://schemas.microsoft.com/office/powerpoint/2010/main" val="87012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281FF5-2076-4A12-BFD7-7F9CBD06B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we doen 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BDE4BC9-741F-4899-8A34-490BEC076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Doel</a:t>
            </a:r>
          </a:p>
          <a:p>
            <a:r>
              <a:rPr lang="nl-NL" sz="2000" dirty="0"/>
              <a:t>Woordformules</a:t>
            </a:r>
          </a:p>
          <a:p>
            <a:r>
              <a:rPr lang="nl-NL" sz="2000" dirty="0"/>
              <a:t>Opdrachten maken</a:t>
            </a:r>
          </a:p>
          <a:p>
            <a:r>
              <a:rPr lang="nl-NL" sz="2000" dirty="0"/>
              <a:t>Letterformules</a:t>
            </a:r>
          </a:p>
          <a:p>
            <a:r>
              <a:rPr lang="nl-NL" sz="2000" dirty="0"/>
              <a:t>Opdrachten maken</a:t>
            </a:r>
          </a:p>
          <a:p>
            <a:r>
              <a:rPr lang="nl-NL" sz="2000" dirty="0"/>
              <a:t>Voor de volgende les…</a:t>
            </a:r>
          </a:p>
        </p:txBody>
      </p:sp>
    </p:spTree>
    <p:extLst>
      <p:ext uri="{BB962C8B-B14F-4D97-AF65-F5344CB8AC3E}">
        <p14:creationId xmlns:p14="http://schemas.microsoft.com/office/powerpoint/2010/main" val="170816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5B2BFB-7D64-4E07-94C0-F56AE5210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CD9262-F3CA-4678-B68A-807E008B3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Aan het eind van de les…</a:t>
            </a:r>
          </a:p>
          <a:p>
            <a:pPr marL="0" indent="0">
              <a:buNone/>
            </a:pPr>
            <a:r>
              <a:rPr lang="nl-NL" dirty="0"/>
              <a:t>…weet je hoe je een woordformule moet invullen</a:t>
            </a:r>
          </a:p>
          <a:p>
            <a:pPr marL="0" indent="0">
              <a:buNone/>
            </a:pPr>
            <a:r>
              <a:rPr lang="nl-NL" dirty="0"/>
              <a:t>…kun je berekeningen maken met woordformules</a:t>
            </a:r>
          </a:p>
          <a:p>
            <a:pPr marL="0" indent="0">
              <a:buNone/>
            </a:pPr>
            <a:r>
              <a:rPr lang="nl-NL" dirty="0"/>
              <a:t>…kun je een woordformule omzetten in een letterformule</a:t>
            </a:r>
          </a:p>
          <a:p>
            <a:pPr marL="0" indent="0">
              <a:buNone/>
            </a:pPr>
            <a:r>
              <a:rPr lang="nl-NL" dirty="0"/>
              <a:t>…weet je hoe je een letterformule moet invullen</a:t>
            </a:r>
          </a:p>
          <a:p>
            <a:pPr marL="0" indent="0">
              <a:buNone/>
            </a:pPr>
            <a:r>
              <a:rPr lang="nl-NL" dirty="0"/>
              <a:t>…kun je berekeningen maken met letterformules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6566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27C82-B4AD-492D-90E1-FD13DF4EC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Woordformules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4E7276-FD1A-4AAB-A096-C4AEB9512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05000"/>
            <a:ext cx="11029615" cy="3953799"/>
          </a:xfrm>
        </p:spPr>
        <p:txBody>
          <a:bodyPr/>
          <a:lstStyle/>
          <a:p>
            <a:r>
              <a:rPr lang="nl-NL" dirty="0"/>
              <a:t>Als docent wiskunde verdien ik €1000,- per maand. Met dit geld wil ik gaan sparen voor een Volkswagen Polo. Gelukkig had ik al wat gespaard en staat er al €3 000,- op mijn rekening.</a:t>
            </a:r>
          </a:p>
          <a:p>
            <a:r>
              <a:rPr lang="nl-NL" sz="2000" dirty="0"/>
              <a:t>Formule:	Aantal € op spaarrekening = 3000 + 1000 • aantal maanden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Hoeveel € heb ik na 4 maanden op mijn rekening ?</a:t>
            </a:r>
          </a:p>
          <a:p>
            <a:endParaRPr lang="nl-NL" dirty="0"/>
          </a:p>
          <a:p>
            <a:r>
              <a:rPr lang="nl-NL" dirty="0"/>
              <a:t>De Polo kost €19 600,-.  Hoeveel maanden moet ik werken om de auto te kunnen kopen 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4942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A390DF-51E2-4DD5-933F-6A680556E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Woordformules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CDEB79-B88A-48AB-90FB-8FCDCADBE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/>
              <a:t>Aantal € op spaarrekening = 3000 + 1000 • aantal maanden</a:t>
            </a:r>
          </a:p>
          <a:p>
            <a:endParaRPr lang="nl-NL" dirty="0"/>
          </a:p>
          <a:p>
            <a:r>
              <a:rPr lang="nl-NL" dirty="0"/>
              <a:t>Wat is in deze formule het vaste bedrag ?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Wat is het bedrag dat iedere keer gaat veranderen (=variabele) ?</a:t>
            </a:r>
          </a:p>
        </p:txBody>
      </p:sp>
    </p:spTree>
    <p:extLst>
      <p:ext uri="{BB962C8B-B14F-4D97-AF65-F5344CB8AC3E}">
        <p14:creationId xmlns:p14="http://schemas.microsoft.com/office/powerpoint/2010/main" val="418368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873482-8279-4D72-97E2-F16238538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B7CA8C-61ED-46FC-96F4-3587A75EB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Maken: 	opdracht 60, 62, 64, 66, 67 en 70</a:t>
            </a:r>
          </a:p>
          <a:p>
            <a:r>
              <a:rPr lang="nl-NL" sz="2400" dirty="0"/>
              <a:t>Heb je een vraag ?	Steek je vinger op !</a:t>
            </a:r>
          </a:p>
          <a:p>
            <a:r>
              <a:rPr lang="nl-NL" sz="2400" dirty="0"/>
              <a:t>De eerste 5 minuten zelf aan de slag</a:t>
            </a:r>
          </a:p>
          <a:p>
            <a:pPr lvl="1"/>
            <a:r>
              <a:rPr lang="nl-NL" sz="2000" dirty="0"/>
              <a:t>Daarna overleggen op fluistertoon</a:t>
            </a:r>
          </a:p>
          <a:p>
            <a:r>
              <a:rPr lang="nl-NL" sz="2400" dirty="0"/>
              <a:t>Ben je klaar ?	</a:t>
            </a:r>
          </a:p>
          <a:p>
            <a:pPr lvl="1"/>
            <a:r>
              <a:rPr lang="nl-NL" sz="2000" dirty="0"/>
              <a:t>Ga naar de site en lees bij paragraaf 2.4 wat je moet doen</a:t>
            </a:r>
          </a:p>
        </p:txBody>
      </p:sp>
    </p:spTree>
    <p:extLst>
      <p:ext uri="{BB962C8B-B14F-4D97-AF65-F5344CB8AC3E}">
        <p14:creationId xmlns:p14="http://schemas.microsoft.com/office/powerpoint/2010/main" val="903153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27940-41C1-4615-BBB0-19E4708BE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Rekenmachine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FB697DD-6C20-4B71-B52C-F2D85D36C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/>
              <a:t>Zet hem aan </a:t>
            </a:r>
            <a:r>
              <a:rPr lang="nl-NL" sz="2000" dirty="0">
                <a:sym typeface="Wingdings" panose="05000000000000000000" pitchFamily="2" charset="2"/>
              </a:rPr>
              <a:t></a:t>
            </a:r>
          </a:p>
          <a:p>
            <a:endParaRPr lang="nl-NL" sz="2000" dirty="0">
              <a:sym typeface="Wingdings" panose="05000000000000000000" pitchFamily="2" charset="2"/>
            </a:endParaRPr>
          </a:p>
          <a:p>
            <a:r>
              <a:rPr lang="nl-NL" sz="2000" dirty="0">
                <a:sym typeface="Wingdings" panose="05000000000000000000" pitchFamily="2" charset="2"/>
              </a:rPr>
              <a:t>Hoe moet die weer uit ?</a:t>
            </a:r>
          </a:p>
          <a:p>
            <a:endParaRPr lang="nl-NL" sz="2000" dirty="0">
              <a:sym typeface="Wingdings" panose="05000000000000000000" pitchFamily="2" charset="2"/>
            </a:endParaRPr>
          </a:p>
          <a:p>
            <a:r>
              <a:rPr lang="nl-NL" sz="2000" dirty="0">
                <a:sym typeface="Wingdings" panose="05000000000000000000" pitchFamily="2" charset="2"/>
              </a:rPr>
              <a:t>Er zit een verschil in – en (-)</a:t>
            </a:r>
          </a:p>
          <a:p>
            <a:endParaRPr lang="nl-NL" sz="2000" dirty="0">
              <a:sym typeface="Wingdings" panose="05000000000000000000" pitchFamily="2" charset="2"/>
            </a:endParaRP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35047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EE73E0-B15C-4C2C-9486-99B93F72A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Letterformules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3A5D1B-0810-445B-856B-1DAA4CE80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/>
              <a:t>Iedere week dat ik thuis zit met corona kom ik 0,5 kg aan. Momenteel is mijn massa 50kg.</a:t>
            </a:r>
          </a:p>
          <a:p>
            <a:r>
              <a:rPr lang="nl-NL" sz="2000" dirty="0"/>
              <a:t>De formule die bij mijn massa past is 	Massa = 50 + 0,5 • aantal weken</a:t>
            </a:r>
          </a:p>
          <a:p>
            <a:endParaRPr lang="nl-NL" sz="2000" dirty="0"/>
          </a:p>
          <a:p>
            <a:r>
              <a:rPr lang="nl-NL" sz="2000" dirty="0"/>
              <a:t>Hoeveel kg weeg ik na 4 weken ?</a:t>
            </a:r>
          </a:p>
          <a:p>
            <a:endParaRPr lang="nl-NL" sz="2000" dirty="0"/>
          </a:p>
          <a:p>
            <a:r>
              <a:rPr lang="nl-NL" sz="2000" dirty="0"/>
              <a:t>Die formule kan korter: Schrijf de formule met de letters </a:t>
            </a:r>
            <a:r>
              <a:rPr lang="nl-NL" sz="2000" i="1" dirty="0"/>
              <a:t>m </a:t>
            </a:r>
            <a:r>
              <a:rPr lang="nl-NL" sz="2000" dirty="0"/>
              <a:t>en </a:t>
            </a:r>
            <a:r>
              <a:rPr lang="nl-NL" sz="2000" i="1" dirty="0"/>
              <a:t>w</a:t>
            </a:r>
            <a:r>
              <a:rPr lang="nl-NL" sz="2000" dirty="0"/>
              <a:t>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21290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4AAD89-F399-4756-96E3-BCF5C35C9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Letterformules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13F142-D476-4F56-90BE-97BE59FDB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/>
              <a:t>Het aantal mensen dat corona heeft neemt een klein beetje af. Tot nu toe hebben 10 300 mensen corona. Iedere dag neemt dit aantal af met 0,1 persoon. De formule:  Aantal coronadragers = 10 300 – 0,1 • aantal dagen</a:t>
            </a:r>
          </a:p>
          <a:p>
            <a:endParaRPr lang="nl-NL" sz="2000" dirty="0"/>
          </a:p>
          <a:p>
            <a:r>
              <a:rPr lang="nl-NL" sz="2000" dirty="0"/>
              <a:t>Schrijf de formule korter met de letters </a:t>
            </a:r>
            <a:r>
              <a:rPr lang="nl-NL" sz="2000" i="1" dirty="0"/>
              <a:t>C</a:t>
            </a:r>
            <a:r>
              <a:rPr lang="nl-NL" sz="2000" dirty="0"/>
              <a:t> en </a:t>
            </a:r>
            <a:r>
              <a:rPr lang="nl-NL" sz="2000" i="1" dirty="0"/>
              <a:t>d</a:t>
            </a:r>
            <a:r>
              <a:rPr lang="nl-NL" sz="2000" dirty="0"/>
              <a:t>.</a:t>
            </a:r>
          </a:p>
          <a:p>
            <a:endParaRPr lang="nl-NL" sz="2000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782200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epblauw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437</TotalTime>
  <Words>572</Words>
  <Application>Microsoft Office PowerPoint</Application>
  <PresentationFormat>Breedbeeld</PresentationFormat>
  <Paragraphs>88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6" baseType="lpstr">
      <vt:lpstr>Gill Sans MT</vt:lpstr>
      <vt:lpstr>Wingdings 2</vt:lpstr>
      <vt:lpstr>Dividend</vt:lpstr>
      <vt:lpstr>Wiskunde</vt:lpstr>
      <vt:lpstr>Wat gaan we doen ?</vt:lpstr>
      <vt:lpstr>Doel</vt:lpstr>
      <vt:lpstr>Woordformules</vt:lpstr>
      <vt:lpstr>Woordformules</vt:lpstr>
      <vt:lpstr>Opdrachten maken</vt:lpstr>
      <vt:lpstr>Rekenmachine</vt:lpstr>
      <vt:lpstr>Letterformules</vt:lpstr>
      <vt:lpstr>Letterformules</vt:lpstr>
      <vt:lpstr>Letterformules</vt:lpstr>
      <vt:lpstr>Letterformules</vt:lpstr>
      <vt:lpstr>Opdrachten maken</vt:lpstr>
      <vt:lpstr>Voor de volgende les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7</cp:revision>
  <dcterms:created xsi:type="dcterms:W3CDTF">2020-10-29T06:13:08Z</dcterms:created>
  <dcterms:modified xsi:type="dcterms:W3CDTF">2020-10-29T13:30:16Z</dcterms:modified>
</cp:coreProperties>
</file>